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2" r:id="rId13"/>
    <p:sldId id="278" r:id="rId14"/>
    <p:sldId id="279" r:id="rId15"/>
    <p:sldId id="280" r:id="rId16"/>
    <p:sldId id="262" r:id="rId17"/>
    <p:sldId id="259" r:id="rId18"/>
    <p:sldId id="260" r:id="rId19"/>
    <p:sldId id="266" r:id="rId20"/>
    <p:sldId id="271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3367-966C-7E53-362D-A7D23A759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1746F-2139-0F97-70C5-72FF8EF7C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12CED-E1F4-0E8F-6CFE-534EAE39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66082-1855-A391-10D7-C3B0553B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5D1D6-D8E5-FA49-0984-018B05EC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362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C0A5-BC2B-A6E7-E52E-9B50B464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4B2D3-FB52-E832-3392-CFE2D98EF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A50B7-9865-4E41-F9D5-83E18EB3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1DA72-56BC-23E6-C3FD-3DD87F23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D8919-5C45-2113-DBF2-503CE28C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178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A7412-45B2-1C16-0EC7-27BE7DB1F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885A9-B357-8E10-2789-B841C8E9A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45DB5-4ACF-E654-07FB-1A1ABAB4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68856-495A-D3C7-AE14-B257DD06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0E99A-6FAD-129E-061A-7496B5FF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804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5DF7-F173-34C8-94FC-82833419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E95CD-5B67-6368-15AB-FD9BAB95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732EC-1031-DFFA-318C-7BED0266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44FA2-B2E3-BD75-D597-1B050C56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5A47C-570A-F576-6753-7BD8D322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8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F42-C63E-E56A-1F28-7DBF3232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F3F0C-8D03-DC62-9357-762DCE620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14936-379D-4C88-3E59-BCC617E87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69C85-4A7B-E2B0-7EE2-429A7938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CBD24-0B37-C242-F2AE-CDA73B55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10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85D4-EB36-DA3D-4ED1-D14E0CC9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CB100-8838-6BD5-CA35-6AD2638E3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814EB-A0AB-2616-A5D5-D1FCEDB3F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AC8C2-DB42-C4AD-BDC7-5CD1047B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2167C-2ABE-8BB9-27DB-4BF881AD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53A1A-DC55-3A74-E2A8-5FA0A35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67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4929-CB9A-0E5F-B1C4-9E24275A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6FF2E-7BEE-79CC-2BEB-BBE850EDE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F12E9-0DFA-7C2E-3B14-73F90E2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B2940-AE8B-58A6-C9E2-B74F17B90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7C54F-20A3-BF94-9ED3-4B9C8E548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7E6D7-1BE7-4DA4-B512-35F50DBA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34A54-EF0B-8BA1-A74B-2BC497EE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398EA-6A94-C198-2119-FA200ACF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02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749F-DEFE-86EC-844E-33A86D53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E92E1-D9AD-51F4-2832-ACD94183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1A306-7E11-98B1-DBC5-70C9A627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8BB1A-A77C-0009-F9AB-21F28FDD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25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5F234-0CBE-F961-D34C-7E108A21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32BA5-63D4-9B6A-EF74-F5F9F074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0D665-A990-34AC-A05D-E41E0C2D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81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B757-4FBA-1FB1-CEC7-C8996726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A182-205F-C885-8F8E-0B6791121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96786-A420-ADC8-230D-94AF889D8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95AC9-4227-AC27-2AC9-B9DCA0DD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8D70-8A26-D486-C2F1-5009E863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68467-8DEC-CCA2-500C-CB1DE906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367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6955-6EB8-3481-94BB-4017E6CA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D1192C-69AF-E508-2992-AA831BB75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EBDAD-24A2-250A-3D54-F7CADDA34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3EB05-49F4-7A9D-6C7F-229C159B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960CA-F7B9-FF4E-8ED6-57366320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8CBF2-AB60-A88E-0A38-B06EB604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888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1BDB5-7309-CE58-048C-4A5505BD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E0EC8-F08C-B1BD-EEA6-98D97625E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FD81C-36DD-ACA9-95A9-499CB5ACF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93C38-B0B2-4CC1-84B2-AD99A616B853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DF1EE-F32B-677B-6111-EDF17FEA6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E6049-2FAF-507E-CF47-5828CDF0F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7F09A-35C4-419B-B7B4-09578632BE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64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D9D55-C8BB-920C-C89F-728ED6A3D006}"/>
              </a:ext>
            </a:extLst>
          </p:cNvPr>
          <p:cNvGrpSpPr/>
          <p:nvPr/>
        </p:nvGrpSpPr>
        <p:grpSpPr>
          <a:xfrm>
            <a:off x="809376" y="518746"/>
            <a:ext cx="8417932" cy="6338946"/>
            <a:chOff x="809376" y="518746"/>
            <a:chExt cx="8417932" cy="63389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40276A-C218-3628-F488-DA98586B0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10" y="518746"/>
              <a:ext cx="3087413" cy="25201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0527EB-4F04-7B42-C96D-74A2B3CF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917" y="752060"/>
              <a:ext cx="2827415" cy="200117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E0B14D-098E-E454-FFE3-83C6A1950892}"/>
                </a:ext>
              </a:extLst>
            </p:cNvPr>
            <p:cNvSpPr/>
            <p:nvPr/>
          </p:nvSpPr>
          <p:spPr>
            <a:xfrm>
              <a:off x="2092570" y="1107831"/>
              <a:ext cx="1881553" cy="2286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7AC773-D441-3ED6-1FEB-4E15BBF4F97E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>
              <a:off x="2853104" y="958252"/>
              <a:ext cx="180243" cy="1495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7621A8-27AA-B821-9E08-9F8CBF05FA56}"/>
                </a:ext>
              </a:extLst>
            </p:cNvPr>
            <p:cNvSpPr txBox="1"/>
            <p:nvPr/>
          </p:nvSpPr>
          <p:spPr>
            <a:xfrm>
              <a:off x="1986424" y="588920"/>
              <a:ext cx="1733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rgbClr val="FFFF00"/>
                  </a:solidFill>
                </a:rPr>
                <a:t>Video resolution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146DA-C095-6727-10EB-BF78C3ADDF0B}"/>
                </a:ext>
              </a:extLst>
            </p:cNvPr>
            <p:cNvSpPr txBox="1"/>
            <p:nvPr/>
          </p:nvSpPr>
          <p:spPr>
            <a:xfrm>
              <a:off x="809376" y="3038912"/>
              <a:ext cx="328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Create Render Texture for skybox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D02FC80D-1BEC-8B34-E44C-1A2B80CBA3AA}"/>
                </a:ext>
              </a:extLst>
            </p:cNvPr>
            <p:cNvSpPr/>
            <p:nvPr/>
          </p:nvSpPr>
          <p:spPr>
            <a:xfrm>
              <a:off x="3974123" y="554306"/>
              <a:ext cx="395653" cy="2484606"/>
            </a:xfrm>
            <a:prstGeom prst="rightBrace">
              <a:avLst>
                <a:gd name="adj1" fmla="val 8333"/>
                <a:gd name="adj2" fmla="val 49646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6888FA-7401-9C98-5C44-A058E07D58A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>
              <a:off x="4369776" y="1787813"/>
              <a:ext cx="4062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A37D59-4E01-01C2-EA82-BF6A30CA236A}"/>
                </a:ext>
              </a:extLst>
            </p:cNvPr>
            <p:cNvSpPr txBox="1"/>
            <p:nvPr/>
          </p:nvSpPr>
          <p:spPr>
            <a:xfrm>
              <a:off x="5976572" y="2753238"/>
              <a:ext cx="232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Create skybox material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A6D692-257A-3170-6414-6B3110E0B4A1}"/>
                </a:ext>
              </a:extLst>
            </p:cNvPr>
            <p:cNvSpPr/>
            <p:nvPr/>
          </p:nvSpPr>
          <p:spPr>
            <a:xfrm>
              <a:off x="6477329" y="1002323"/>
              <a:ext cx="820288" cy="2286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5C9118-7AAC-5F5B-1E6B-43F95DCADEAB}"/>
                </a:ext>
              </a:extLst>
            </p:cNvPr>
            <p:cNvSpPr txBox="1"/>
            <p:nvPr/>
          </p:nvSpPr>
          <p:spPr>
            <a:xfrm>
              <a:off x="4295680" y="1418481"/>
              <a:ext cx="1625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</a:t>
              </a:r>
              <a:br>
                <a:rPr lang="en-CA" dirty="0"/>
              </a:br>
              <a:r>
                <a:rPr lang="en-CA" dirty="0"/>
                <a:t>created texture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E9B8F1-EE01-C0C4-6EBB-5C30E5F2E858}"/>
                </a:ext>
              </a:extLst>
            </p:cNvPr>
            <p:cNvSpPr txBox="1"/>
            <p:nvPr/>
          </p:nvSpPr>
          <p:spPr>
            <a:xfrm>
              <a:off x="927734" y="6488360"/>
              <a:ext cx="4885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Window =&gt; Rendering =&gt; Lighting =&gt; Environment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DE13FAC-0306-6128-6901-67F9882F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734" y="3592436"/>
              <a:ext cx="4611420" cy="2968995"/>
            </a:xfrm>
            <a:prstGeom prst="rect">
              <a:avLst/>
            </a:prstGeom>
          </p:spPr>
        </p:pic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897F38B1-E4F8-3DE8-8AA5-2080F308009D}"/>
                </a:ext>
              </a:extLst>
            </p:cNvPr>
            <p:cNvSpPr/>
            <p:nvPr/>
          </p:nvSpPr>
          <p:spPr>
            <a:xfrm>
              <a:off x="8831655" y="738972"/>
              <a:ext cx="395653" cy="2014266"/>
            </a:xfrm>
            <a:prstGeom prst="rightBrace">
              <a:avLst>
                <a:gd name="adj1" fmla="val 8333"/>
                <a:gd name="adj2" fmla="val 49646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DA0359D1-AC6B-3F38-A838-EEB038B5FE5B}"/>
                </a:ext>
              </a:extLst>
            </p:cNvPr>
            <p:cNvCxnSpPr>
              <a:cxnSpLocks/>
              <a:stCxn id="28" idx="1"/>
              <a:endCxn id="34" idx="6"/>
            </p:cNvCxnSpPr>
            <p:nvPr/>
          </p:nvCxnSpPr>
          <p:spPr>
            <a:xfrm rot="10800000" flipV="1">
              <a:off x="5609492" y="1738973"/>
              <a:ext cx="3617816" cy="2349131"/>
            </a:xfrm>
            <a:prstGeom prst="bentConnector3">
              <a:avLst>
                <a:gd name="adj1" fmla="val 179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09C2FC-33E4-5608-60A9-898CBE502722}"/>
                </a:ext>
              </a:extLst>
            </p:cNvPr>
            <p:cNvSpPr/>
            <p:nvPr/>
          </p:nvSpPr>
          <p:spPr>
            <a:xfrm>
              <a:off x="4079683" y="3973805"/>
              <a:ext cx="1529809" cy="2286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5DC96C-24F5-2A96-3BED-04E581DABC69}"/>
                </a:ext>
              </a:extLst>
            </p:cNvPr>
            <p:cNvSpPr txBox="1"/>
            <p:nvPr/>
          </p:nvSpPr>
          <p:spPr>
            <a:xfrm>
              <a:off x="6582510" y="3753238"/>
              <a:ext cx="17273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</a:t>
              </a:r>
              <a:br>
                <a:rPr lang="en-CA" dirty="0"/>
              </a:br>
              <a:r>
                <a:rPr lang="en-CA" dirty="0"/>
                <a:t>created material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739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DFEC610-1B34-9212-F864-FE41F5C93F7C}"/>
              </a:ext>
            </a:extLst>
          </p:cNvPr>
          <p:cNvGrpSpPr/>
          <p:nvPr/>
        </p:nvGrpSpPr>
        <p:grpSpPr>
          <a:xfrm>
            <a:off x="333909" y="1158286"/>
            <a:ext cx="9625120" cy="5520538"/>
            <a:chOff x="782317" y="668731"/>
            <a:chExt cx="9625120" cy="55205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D4DB79-A312-6F82-9F02-77CCD1E4B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38"/>
            <a:stretch/>
          </p:blipFill>
          <p:spPr>
            <a:xfrm>
              <a:off x="782317" y="668731"/>
              <a:ext cx="3297314" cy="55205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3A568-A2C1-48D9-2A49-369BE87905B2}"/>
                </a:ext>
              </a:extLst>
            </p:cNvPr>
            <p:cNvSpPr txBox="1"/>
            <p:nvPr/>
          </p:nvSpPr>
          <p:spPr>
            <a:xfrm>
              <a:off x="4787950" y="2365130"/>
              <a:ext cx="1308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collider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917114-4E6A-0F6A-1C3B-1C20CB14590D}"/>
                </a:ext>
              </a:extLst>
            </p:cNvPr>
            <p:cNvSpPr txBox="1"/>
            <p:nvPr/>
          </p:nvSpPr>
          <p:spPr>
            <a:xfrm>
              <a:off x="4787950" y="3429000"/>
              <a:ext cx="4335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</a:t>
              </a:r>
              <a:r>
                <a:rPr lang="en-CA" dirty="0" err="1"/>
                <a:t>rigidbody</a:t>
              </a:r>
              <a:r>
                <a:rPr lang="en-CA" dirty="0"/>
                <a:t> and turn on Gravity, so it falls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2B9980-E14F-854B-FD21-4389483EAFF1}"/>
                </a:ext>
              </a:extLst>
            </p:cNvPr>
            <p:cNvSpPr txBox="1"/>
            <p:nvPr/>
          </p:nvSpPr>
          <p:spPr>
            <a:xfrm>
              <a:off x="4787950" y="4399085"/>
              <a:ext cx="5619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Keep Collision Detection as Discrete.</a:t>
              </a:r>
            </a:p>
            <a:p>
              <a:r>
                <a:rPr lang="en-CA" dirty="0"/>
                <a:t>It makes small material pass through the floor sometimes.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6D918E-ED63-AEEE-09FD-F97CD05557F0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3842238" y="4229100"/>
              <a:ext cx="945712" cy="493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9ADC15-4F1F-234A-4703-03EF60D90356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4079631" y="3103685"/>
              <a:ext cx="708319" cy="509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F2ACF01-6E64-6C3C-8424-D57DECA2575A}"/>
                </a:ext>
              </a:extLst>
            </p:cNvPr>
            <p:cNvCxnSpPr>
              <a:stCxn id="8" idx="1"/>
            </p:cNvCxnSpPr>
            <p:nvPr/>
          </p:nvCxnSpPr>
          <p:spPr>
            <a:xfrm flipH="1" flipV="1">
              <a:off x="4079631" y="2198077"/>
              <a:ext cx="708319" cy="351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535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C15E6F8-C809-321A-9029-C2EFDA438055}"/>
              </a:ext>
            </a:extLst>
          </p:cNvPr>
          <p:cNvGrpSpPr/>
          <p:nvPr/>
        </p:nvGrpSpPr>
        <p:grpSpPr>
          <a:xfrm>
            <a:off x="568091" y="559780"/>
            <a:ext cx="9105036" cy="5137076"/>
            <a:chOff x="568091" y="559780"/>
            <a:chExt cx="9105036" cy="5137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D07074-D83B-1335-B4BF-5DCBDE68E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091" y="559780"/>
              <a:ext cx="4320952" cy="49969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74F8F4-9B07-44A1-647F-994A9FAF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6774" y="559780"/>
              <a:ext cx="3546353" cy="120898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15EF27-028A-C771-E1D0-2825946EB732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4889043" y="1164272"/>
              <a:ext cx="1237731" cy="1369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9C09CC-059B-F651-DCE7-5FA3BB09DABF}"/>
                </a:ext>
              </a:extLst>
            </p:cNvPr>
            <p:cNvSpPr txBox="1"/>
            <p:nvPr/>
          </p:nvSpPr>
          <p:spPr>
            <a:xfrm>
              <a:off x="5212932" y="1899511"/>
              <a:ext cx="44601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Bounce H to text</a:t>
              </a:r>
            </a:p>
            <a:p>
              <a:r>
                <a:rPr lang="en-CA" dirty="0"/>
                <a:t>Add </a:t>
              </a:r>
              <a:r>
                <a:rPr lang="en-CA" dirty="0" err="1"/>
                <a:t>Rigidbody</a:t>
              </a:r>
              <a:r>
                <a:rPr lang="en-CA" dirty="0"/>
                <a:t> to text for making hittable text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92D281-D588-1D9E-6389-DCAAE7829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724" y="3192173"/>
              <a:ext cx="3514237" cy="1858352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54DEAC0-B520-EA7C-A318-E52F893686FA}"/>
                </a:ext>
              </a:extLst>
            </p:cNvPr>
            <p:cNvSpPr/>
            <p:nvPr/>
          </p:nvSpPr>
          <p:spPr>
            <a:xfrm rot="2850394">
              <a:off x="5267998" y="2871727"/>
              <a:ext cx="618511" cy="4990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5D95E8C-885E-2C68-73CE-A3416E904A7D}"/>
                </a:ext>
              </a:extLst>
            </p:cNvPr>
            <p:cNvSpPr/>
            <p:nvPr/>
          </p:nvSpPr>
          <p:spPr>
            <a:xfrm>
              <a:off x="7236637" y="4352193"/>
              <a:ext cx="2092001" cy="589085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B2CDCB-D608-EF88-02FA-B5CB0771720E}"/>
                </a:ext>
              </a:extLst>
            </p:cNvPr>
            <p:cNvSpPr txBox="1"/>
            <p:nvPr/>
          </p:nvSpPr>
          <p:spPr>
            <a:xfrm>
              <a:off x="5742437" y="5050525"/>
              <a:ext cx="3303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Reuse </a:t>
              </a:r>
              <a:r>
                <a:rPr lang="en-CA" dirty="0" err="1"/>
                <a:t>Buildscript.cs</a:t>
              </a:r>
              <a:r>
                <a:rPr lang="en-CA" dirty="0"/>
                <a:t> for spawning</a:t>
              </a:r>
            </a:p>
            <a:p>
              <a:r>
                <a:rPr lang="en-CA" dirty="0"/>
                <a:t>Use ‘B A N A N A’ for Element0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39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468C203-48EE-4E45-A8B7-D275274A962C}"/>
              </a:ext>
            </a:extLst>
          </p:cNvPr>
          <p:cNvGrpSpPr/>
          <p:nvPr/>
        </p:nvGrpSpPr>
        <p:grpSpPr>
          <a:xfrm>
            <a:off x="1353089" y="692590"/>
            <a:ext cx="9148617" cy="1301262"/>
            <a:chOff x="1247582" y="1568153"/>
            <a:chExt cx="9148617" cy="13012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F05D3F-7599-FD21-7620-7074BDD1D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7582" y="1688150"/>
              <a:ext cx="4324954" cy="11812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A0CAE9-B8F0-73AA-2A96-A4C9BF92884B}"/>
                </a:ext>
              </a:extLst>
            </p:cNvPr>
            <p:cNvSpPr txBox="1"/>
            <p:nvPr/>
          </p:nvSpPr>
          <p:spPr>
            <a:xfrm>
              <a:off x="6349835" y="1568153"/>
              <a:ext cx="4046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script for back to menu</a:t>
              </a:r>
            </a:p>
            <a:p>
              <a:r>
                <a:rPr lang="en-CA" dirty="0"/>
                <a:t>If the block hit by ‘stick’, go back to menu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85DEF8-90AB-174E-710F-E31F3CBA4679}"/>
                </a:ext>
              </a:extLst>
            </p:cNvPr>
            <p:cNvSpPr txBox="1"/>
            <p:nvPr/>
          </p:nvSpPr>
          <p:spPr>
            <a:xfrm>
              <a:off x="6732622" y="2500083"/>
              <a:ext cx="3511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transparent color to the block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BBE967-B8F4-3B2F-FAB7-5DE9322BAE36}"/>
                </a:ext>
              </a:extLst>
            </p:cNvPr>
            <p:cNvCxnSpPr>
              <a:stCxn id="6" idx="1"/>
            </p:cNvCxnSpPr>
            <p:nvPr/>
          </p:nvCxnSpPr>
          <p:spPr>
            <a:xfrm flipH="1">
              <a:off x="5572536" y="1891319"/>
              <a:ext cx="777299" cy="139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26D431-86A8-B365-A32B-B6FC260E405F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5662246" y="2611315"/>
              <a:ext cx="1070376" cy="73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13212-89A6-1C22-EEEA-45132610FAC8}"/>
              </a:ext>
            </a:extLst>
          </p:cNvPr>
          <p:cNvGrpSpPr/>
          <p:nvPr/>
        </p:nvGrpSpPr>
        <p:grpSpPr>
          <a:xfrm>
            <a:off x="1041586" y="3066808"/>
            <a:ext cx="9513627" cy="3192874"/>
            <a:chOff x="1041586" y="3066808"/>
            <a:chExt cx="9513627" cy="319287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AFB065-CD7A-F9A6-0763-BA9D0EEF2BB1}"/>
                </a:ext>
              </a:extLst>
            </p:cNvPr>
            <p:cNvGrpSpPr/>
            <p:nvPr/>
          </p:nvGrpSpPr>
          <p:grpSpPr>
            <a:xfrm>
              <a:off x="1041586" y="3066808"/>
              <a:ext cx="5139151" cy="3192874"/>
              <a:chOff x="1041586" y="3066808"/>
              <a:chExt cx="5139151" cy="319287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14A5B-FEDE-DA5B-198A-9996AD270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586" y="3066808"/>
                <a:ext cx="4305901" cy="2448267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7BB5B21-7078-7D7B-7515-F15B5C0982B8}"/>
                  </a:ext>
                </a:extLst>
              </p:cNvPr>
              <p:cNvCxnSpPr/>
              <p:nvPr/>
            </p:nvCxnSpPr>
            <p:spPr>
              <a:xfrm flipH="1">
                <a:off x="5416062" y="4501662"/>
                <a:ext cx="7646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30BD7-518B-ABBC-D660-0CA42748EFD1}"/>
                  </a:ext>
                </a:extLst>
              </p:cNvPr>
              <p:cNvSpPr txBox="1"/>
              <p:nvPr/>
            </p:nvSpPr>
            <p:spPr>
              <a:xfrm>
                <a:off x="1041586" y="5613351"/>
                <a:ext cx="453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Add this Material to </a:t>
                </a:r>
                <a:br>
                  <a:rPr lang="en-CA" dirty="0"/>
                </a:br>
                <a:r>
                  <a:rPr lang="en-CA" dirty="0"/>
                  <a:t>Lightening =&gt; Environment =&gt; Skybox Material</a:t>
                </a: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02591F1-E59D-C97A-8BBA-16A17BC2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9312" y="3066808"/>
              <a:ext cx="4305901" cy="3143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004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19F7958-903F-2AB5-3CA6-6F9E414F100B}"/>
              </a:ext>
            </a:extLst>
          </p:cNvPr>
          <p:cNvGrpSpPr/>
          <p:nvPr/>
        </p:nvGrpSpPr>
        <p:grpSpPr>
          <a:xfrm>
            <a:off x="880339" y="304459"/>
            <a:ext cx="9526303" cy="4877481"/>
            <a:chOff x="880339" y="304459"/>
            <a:chExt cx="9526303" cy="4877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1B9438-D52C-97C4-7F9E-01726E0C4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6581" y="902336"/>
              <a:ext cx="5630061" cy="21148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7F72D7-2632-7382-2C46-C0A3C747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339" y="304459"/>
              <a:ext cx="2648320" cy="4877481"/>
            </a:xfrm>
            <a:prstGeom prst="rect">
              <a:avLst/>
            </a:prstGeom>
          </p:spPr>
        </p:pic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F9352954-0872-8861-EF67-D7BDF6E4BA3D}"/>
                </a:ext>
              </a:extLst>
            </p:cNvPr>
            <p:cNvSpPr/>
            <p:nvPr/>
          </p:nvSpPr>
          <p:spPr>
            <a:xfrm>
              <a:off x="3634714" y="448407"/>
              <a:ext cx="254977" cy="4659923"/>
            </a:xfrm>
            <a:prstGeom prst="rightBracket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AD6F7BC-1CB5-E83E-DCD2-B381FCE053E7}"/>
                </a:ext>
              </a:extLst>
            </p:cNvPr>
            <p:cNvCxnSpPr>
              <a:cxnSpLocks/>
            </p:cNvCxnSpPr>
            <p:nvPr/>
          </p:nvCxnSpPr>
          <p:spPr>
            <a:xfrm>
              <a:off x="3889691" y="1046284"/>
              <a:ext cx="886890" cy="2461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D8E2547-2B54-6B46-478D-2B82EDB4BDB6}"/>
                </a:ext>
              </a:extLst>
            </p:cNvPr>
            <p:cNvSpPr/>
            <p:nvPr/>
          </p:nvSpPr>
          <p:spPr>
            <a:xfrm>
              <a:off x="9486900" y="1046284"/>
              <a:ext cx="864005" cy="369278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14A9C3-B3B6-19DF-7BF3-1B1E2659ED4E}"/>
                </a:ext>
              </a:extLst>
            </p:cNvPr>
            <p:cNvSpPr txBox="1"/>
            <p:nvPr/>
          </p:nvSpPr>
          <p:spPr>
            <a:xfrm>
              <a:off x="4141177" y="3615058"/>
              <a:ext cx="5345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Marking as Static, so they become part of environment</a:t>
              </a:r>
            </a:p>
            <a:p>
              <a:r>
                <a:rPr lang="en-CA" dirty="0"/>
                <a:t>Make sure all objects are under environment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418ABC-AF35-AD22-3C65-A3DDE9D3B549}"/>
                </a:ext>
              </a:extLst>
            </p:cNvPr>
            <p:cNvCxnSpPr>
              <a:cxnSpLocks/>
              <a:stCxn id="13" idx="3"/>
              <a:endCxn id="12" idx="2"/>
            </p:cNvCxnSpPr>
            <p:nvPr/>
          </p:nvCxnSpPr>
          <p:spPr>
            <a:xfrm flipV="1">
              <a:off x="9486900" y="1415562"/>
              <a:ext cx="432003" cy="252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333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392689-CB7B-B406-0872-A41BBB51DCD1}"/>
              </a:ext>
            </a:extLst>
          </p:cNvPr>
          <p:cNvGrpSpPr/>
          <p:nvPr/>
        </p:nvGrpSpPr>
        <p:grpSpPr>
          <a:xfrm>
            <a:off x="818390" y="535541"/>
            <a:ext cx="6117631" cy="3482544"/>
            <a:chOff x="2488928" y="605880"/>
            <a:chExt cx="6117631" cy="34825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92F6DB-465D-81B7-0CC3-C995B4695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8928" y="605880"/>
              <a:ext cx="3241991" cy="3482544"/>
            </a:xfrm>
            <a:prstGeom prst="rect">
              <a:avLst/>
            </a:prstGeom>
          </p:spPr>
        </p:pic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978D1A05-4E69-48BF-CE34-FCD077E26D9D}"/>
                </a:ext>
              </a:extLst>
            </p:cNvPr>
            <p:cNvSpPr/>
            <p:nvPr/>
          </p:nvSpPr>
          <p:spPr>
            <a:xfrm>
              <a:off x="5838093" y="1169377"/>
              <a:ext cx="257907" cy="254976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93E413-3A76-4A1A-8070-B22ED5FF62F6}"/>
                </a:ext>
              </a:extLst>
            </p:cNvPr>
            <p:cNvSpPr txBox="1"/>
            <p:nvPr/>
          </p:nvSpPr>
          <p:spPr>
            <a:xfrm>
              <a:off x="6096000" y="2259595"/>
              <a:ext cx="2510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6 side images for skybox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5C86726-4583-2FD9-D24A-A62517D2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69" y="2716176"/>
            <a:ext cx="6954220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0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5473D18-5F94-52B9-22E7-E4E5DEE5F3D7}"/>
              </a:ext>
            </a:extLst>
          </p:cNvPr>
          <p:cNvGrpSpPr/>
          <p:nvPr/>
        </p:nvGrpSpPr>
        <p:grpSpPr>
          <a:xfrm>
            <a:off x="1848534" y="210959"/>
            <a:ext cx="8201244" cy="1487192"/>
            <a:chOff x="1268241" y="1547391"/>
            <a:chExt cx="8201244" cy="14871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47EDF5-7961-B0D5-2403-11E9D9111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231"/>
            <a:stretch/>
          </p:blipFill>
          <p:spPr>
            <a:xfrm>
              <a:off x="1268241" y="1916723"/>
              <a:ext cx="5601482" cy="10464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6311B1-C1E4-D792-304C-B5E52C9F35D0}"/>
                </a:ext>
              </a:extLst>
            </p:cNvPr>
            <p:cNvSpPr txBox="1"/>
            <p:nvPr/>
          </p:nvSpPr>
          <p:spPr>
            <a:xfrm>
              <a:off x="2622256" y="1547391"/>
              <a:ext cx="2537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scripts for gun effect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6546F2-0973-6D95-861E-EF93B41122C3}"/>
                </a:ext>
              </a:extLst>
            </p:cNvPr>
            <p:cNvCxnSpPr>
              <a:cxnSpLocks/>
              <a:stCxn id="16" idx="1"/>
              <a:endCxn id="5" idx="3"/>
            </p:cNvCxnSpPr>
            <p:nvPr/>
          </p:nvCxnSpPr>
          <p:spPr>
            <a:xfrm flipH="1">
              <a:off x="6869723" y="1991508"/>
              <a:ext cx="779584" cy="448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89B94BC-0E7A-26C0-7B05-46DC1ABC293A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6869723" y="2400737"/>
              <a:ext cx="779584" cy="224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771E8C1-ACE3-CBDD-A5E5-59771616442A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6869723" y="2831123"/>
              <a:ext cx="788439" cy="18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D5D94F-E445-128F-5F8D-7CD04A2C29EA}"/>
                </a:ext>
              </a:extLst>
            </p:cNvPr>
            <p:cNvSpPr txBox="1"/>
            <p:nvPr/>
          </p:nvSpPr>
          <p:spPr>
            <a:xfrm>
              <a:off x="7649307" y="1806842"/>
              <a:ext cx="177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Bullet reflections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0064D0-16EC-5047-488F-D593FB3F8D02}"/>
                </a:ext>
              </a:extLst>
            </p:cNvPr>
            <p:cNvSpPr txBox="1"/>
            <p:nvPr/>
          </p:nvSpPr>
          <p:spPr>
            <a:xfrm>
              <a:off x="7649307" y="2216071"/>
              <a:ext cx="1820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Explosion by shot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CA985D-AF4B-7564-FDE5-BDC1C7D06831}"/>
                </a:ext>
              </a:extLst>
            </p:cNvPr>
            <p:cNvSpPr txBox="1"/>
            <p:nvPr/>
          </p:nvSpPr>
          <p:spPr>
            <a:xfrm>
              <a:off x="7658162" y="2665251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crosshair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B6EFD0-AE2A-1500-F70E-CA36D4CA65CA}"/>
              </a:ext>
            </a:extLst>
          </p:cNvPr>
          <p:cNvGrpSpPr/>
          <p:nvPr/>
        </p:nvGrpSpPr>
        <p:grpSpPr>
          <a:xfrm>
            <a:off x="591235" y="1788848"/>
            <a:ext cx="9291319" cy="5005589"/>
            <a:chOff x="591235" y="1788848"/>
            <a:chExt cx="9291319" cy="500558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F98D4A-948A-E885-AEAB-0CB74F6ED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35" y="1788848"/>
              <a:ext cx="4481928" cy="5005589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4207D8-2974-D4B8-1EFC-C251B62502CB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5073163" y="3206688"/>
              <a:ext cx="1177035" cy="184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559690-DAFA-7476-6EF0-033A7637A3FA}"/>
                </a:ext>
              </a:extLst>
            </p:cNvPr>
            <p:cNvSpPr txBox="1"/>
            <p:nvPr/>
          </p:nvSpPr>
          <p:spPr>
            <a:xfrm>
              <a:off x="6250198" y="3022022"/>
              <a:ext cx="3408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Make bounce when hitting objects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748CC-F5EF-C5C2-3DDF-E64DA228B214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5073163" y="4437796"/>
              <a:ext cx="395653" cy="222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2C2930-27A1-1399-74E6-A4E1E3A41430}"/>
                </a:ext>
              </a:extLst>
            </p:cNvPr>
            <p:cNvSpPr txBox="1"/>
            <p:nvPr/>
          </p:nvSpPr>
          <p:spPr>
            <a:xfrm>
              <a:off x="5468816" y="4253130"/>
              <a:ext cx="4413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Add sounds when hitting enemies and menu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15CEF36-4F67-27A8-8C86-639D8507161D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5073163" y="5609029"/>
              <a:ext cx="395653" cy="7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59BF70-640B-A477-3D58-41E1450ADAC6}"/>
                </a:ext>
              </a:extLst>
            </p:cNvPr>
            <p:cNvSpPr txBox="1"/>
            <p:nvPr/>
          </p:nvSpPr>
          <p:spPr>
            <a:xfrm>
              <a:off x="5468816" y="5424363"/>
              <a:ext cx="3437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Add background music for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84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4F18B6D-B63B-CED5-5283-A61BE7C18644}"/>
              </a:ext>
            </a:extLst>
          </p:cNvPr>
          <p:cNvGrpSpPr/>
          <p:nvPr/>
        </p:nvGrpSpPr>
        <p:grpSpPr>
          <a:xfrm>
            <a:off x="816186" y="2936630"/>
            <a:ext cx="6949480" cy="2099432"/>
            <a:chOff x="816186" y="2936630"/>
            <a:chExt cx="6949480" cy="20994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F6D73C-FF2B-1A1A-A3CA-371FE86E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86" y="2936630"/>
              <a:ext cx="3128257" cy="20994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C84FC6-9623-2C22-45C8-7F771F4CB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4443" y="2936630"/>
              <a:ext cx="3821223" cy="2099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281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97B97-62FE-ECC6-168B-8DF35E40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4" y="114449"/>
            <a:ext cx="5842957" cy="2575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0E41D8-7553-CB4D-C315-2065B754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3" y="3046048"/>
            <a:ext cx="5761217" cy="2555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05B18B-4559-1567-E724-CE1A2D59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17" y="1129325"/>
            <a:ext cx="5658640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9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25EF6A-5FBA-C102-F50C-435E61FD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6" y="388091"/>
            <a:ext cx="4002947" cy="23990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BA390E-CD1C-FCBE-22AE-81CF37232F86}"/>
              </a:ext>
            </a:extLst>
          </p:cNvPr>
          <p:cNvGrpSpPr/>
          <p:nvPr/>
        </p:nvGrpSpPr>
        <p:grpSpPr>
          <a:xfrm>
            <a:off x="465939" y="3429000"/>
            <a:ext cx="11317280" cy="2991267"/>
            <a:chOff x="465939" y="3429000"/>
            <a:chExt cx="11317280" cy="29912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E851C8-71EF-7BB0-85F2-2C44F80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939" y="3429000"/>
              <a:ext cx="5630061" cy="29912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CAF3A2-98FF-C3F6-B596-06A96C134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92"/>
            <a:stretch/>
          </p:blipFill>
          <p:spPr>
            <a:xfrm>
              <a:off x="6096000" y="3429000"/>
              <a:ext cx="5687219" cy="2991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467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DFFA1-8988-3DA8-BA96-B4C1D89F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1" y="1043827"/>
            <a:ext cx="5687219" cy="3715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D5FBC-0CA8-F62A-0CBD-7C6B225B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77" y="3120566"/>
            <a:ext cx="5725324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B7CB138-25AF-A054-015C-82B50DA88E5C}"/>
              </a:ext>
            </a:extLst>
          </p:cNvPr>
          <p:cNvGrpSpPr/>
          <p:nvPr/>
        </p:nvGrpSpPr>
        <p:grpSpPr>
          <a:xfrm>
            <a:off x="1318846" y="747346"/>
            <a:ext cx="4417299" cy="5152292"/>
            <a:chOff x="1318846" y="747346"/>
            <a:chExt cx="4417299" cy="51522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E15061-8639-B69D-73C8-10291E9C4DE2}"/>
                </a:ext>
              </a:extLst>
            </p:cNvPr>
            <p:cNvSpPr txBox="1"/>
            <p:nvPr/>
          </p:nvSpPr>
          <p:spPr>
            <a:xfrm>
              <a:off x="1318846" y="747346"/>
              <a:ext cx="441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Create new video player at hierarchy window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E133F8-4A12-B1A9-4B41-EBACD737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1536" y="1116678"/>
              <a:ext cx="4343250" cy="478296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46007F-ECF8-3234-9ACE-2CFA374C21F2}"/>
                </a:ext>
              </a:extLst>
            </p:cNvPr>
            <p:cNvSpPr/>
            <p:nvPr/>
          </p:nvSpPr>
          <p:spPr>
            <a:xfrm>
              <a:off x="3033345" y="3021622"/>
              <a:ext cx="1881553" cy="2286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659F4E-8FB8-1A2B-CD38-278C3FCFAC4D}"/>
                </a:ext>
              </a:extLst>
            </p:cNvPr>
            <p:cNvSpPr/>
            <p:nvPr/>
          </p:nvSpPr>
          <p:spPr>
            <a:xfrm>
              <a:off x="3033346" y="4372708"/>
              <a:ext cx="1881553" cy="2286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965C08-F7B2-55DE-AD0B-298E4A5B8A7E}"/>
                </a:ext>
              </a:extLst>
            </p:cNvPr>
            <p:cNvCxnSpPr>
              <a:cxnSpLocks/>
              <a:stCxn id="12" idx="2"/>
              <a:endCxn id="7" idx="0"/>
            </p:cNvCxnSpPr>
            <p:nvPr/>
          </p:nvCxnSpPr>
          <p:spPr>
            <a:xfrm flipH="1">
              <a:off x="3974122" y="2083805"/>
              <a:ext cx="32241" cy="937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C0A066-4B30-AC66-DE7D-318864A784D2}"/>
                </a:ext>
              </a:extLst>
            </p:cNvPr>
            <p:cNvSpPr txBox="1"/>
            <p:nvPr/>
          </p:nvSpPr>
          <p:spPr>
            <a:xfrm>
              <a:off x="3247294" y="1714473"/>
              <a:ext cx="1518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FF00"/>
                  </a:solidFill>
                </a:rPr>
                <a:t>Add video clip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45A5B7-3130-A374-12C8-B842183D2CF9}"/>
                </a:ext>
              </a:extLst>
            </p:cNvPr>
            <p:cNvSpPr txBox="1"/>
            <p:nvPr/>
          </p:nvSpPr>
          <p:spPr>
            <a:xfrm>
              <a:off x="2145323" y="5240187"/>
              <a:ext cx="2911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FF00"/>
                  </a:solidFill>
                </a:rPr>
                <a:t>Add created render texture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C0F948-2801-C5F3-1579-52312068A02F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flipV="1">
              <a:off x="3600947" y="4601308"/>
              <a:ext cx="373176" cy="638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27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BC124A-6C06-AB44-B75A-86B48892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01" y="343379"/>
            <a:ext cx="5715798" cy="363905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065F3F2-C5D7-CFD0-A577-42B8C94EEF1F}"/>
              </a:ext>
            </a:extLst>
          </p:cNvPr>
          <p:cNvGrpSpPr/>
          <p:nvPr/>
        </p:nvGrpSpPr>
        <p:grpSpPr>
          <a:xfrm>
            <a:off x="569896" y="4376479"/>
            <a:ext cx="8723573" cy="1973473"/>
            <a:chOff x="569896" y="4376479"/>
            <a:chExt cx="8723573" cy="19734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B8CE27-A2D2-FBE5-8B79-F8E29AB7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896" y="4376480"/>
              <a:ext cx="3175627" cy="19624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7A5943-42EE-AE79-6E7E-7AC493BA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3599" y="4376479"/>
              <a:ext cx="2739870" cy="19734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FA70BF-82AB-C866-F1EC-D5BEF5FC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5523" y="4376479"/>
              <a:ext cx="2808076" cy="1973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54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26BC66C-F0AD-78C0-9E24-BF5EC566C2C5}"/>
              </a:ext>
            </a:extLst>
          </p:cNvPr>
          <p:cNvGrpSpPr/>
          <p:nvPr/>
        </p:nvGrpSpPr>
        <p:grpSpPr>
          <a:xfrm>
            <a:off x="1569390" y="759896"/>
            <a:ext cx="5782482" cy="3896269"/>
            <a:chOff x="1569390" y="759896"/>
            <a:chExt cx="5782482" cy="3896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512C8C-466C-1578-1B35-6EF34B909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390" y="759896"/>
              <a:ext cx="5782482" cy="389626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FC773A-6E52-4404-EBEE-B34FBA89A6DC}"/>
                </a:ext>
              </a:extLst>
            </p:cNvPr>
            <p:cNvSpPr/>
            <p:nvPr/>
          </p:nvSpPr>
          <p:spPr>
            <a:xfrm>
              <a:off x="6358341" y="2228849"/>
              <a:ext cx="993531" cy="9583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C91363-9A0A-AB9C-7C04-9030943D1D5C}"/>
                </a:ext>
              </a:extLst>
            </p:cNvPr>
            <p:cNvSpPr/>
            <p:nvPr/>
          </p:nvSpPr>
          <p:spPr>
            <a:xfrm>
              <a:off x="3467100" y="3670791"/>
              <a:ext cx="3399692" cy="5495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656F9F-41BA-8CD0-7E16-E94A503BF9D5}"/>
                </a:ext>
              </a:extLst>
            </p:cNvPr>
            <p:cNvSpPr txBox="1"/>
            <p:nvPr/>
          </p:nvSpPr>
          <p:spPr>
            <a:xfrm>
              <a:off x="5025033" y="4253570"/>
              <a:ext cx="214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Exhibition Hall Menu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1269CD-0C92-6B28-3E76-69B62AC01BBD}"/>
                </a:ext>
              </a:extLst>
            </p:cNvPr>
            <p:cNvCxnSpPr>
              <a:stCxn id="6" idx="3"/>
              <a:endCxn id="10" idx="0"/>
            </p:cNvCxnSpPr>
            <p:nvPr/>
          </p:nvCxnSpPr>
          <p:spPr>
            <a:xfrm flipH="1">
              <a:off x="5166946" y="3046861"/>
              <a:ext cx="1336894" cy="6239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02589B-31D1-81AB-92F8-5668A8454FD4}"/>
                </a:ext>
              </a:extLst>
            </p:cNvPr>
            <p:cNvSpPr/>
            <p:nvPr/>
          </p:nvSpPr>
          <p:spPr>
            <a:xfrm>
              <a:off x="2233246" y="1969474"/>
              <a:ext cx="1538654" cy="2224454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9F71FB-17D0-8FCE-31B5-252D670804B8}"/>
                </a:ext>
              </a:extLst>
            </p:cNvPr>
            <p:cNvSpPr txBox="1"/>
            <p:nvPr/>
          </p:nvSpPr>
          <p:spPr>
            <a:xfrm>
              <a:off x="1569390" y="1652209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rgbClr val="FFFF00"/>
                  </a:solidFill>
                </a:rPr>
                <a:t>Mini Game Menu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5CD010-9BAC-A416-EE47-674FEF05F0C4}"/>
                </a:ext>
              </a:extLst>
            </p:cNvPr>
            <p:cNvSpPr/>
            <p:nvPr/>
          </p:nvSpPr>
          <p:spPr>
            <a:xfrm>
              <a:off x="1569390" y="3670791"/>
              <a:ext cx="719930" cy="689454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EC7D24-895B-5D7D-B6C3-B2C36B117BBE}"/>
                </a:ext>
              </a:extLst>
            </p:cNvPr>
            <p:cNvSpPr txBox="1"/>
            <p:nvPr/>
          </p:nvSpPr>
          <p:spPr>
            <a:xfrm>
              <a:off x="5852561" y="3263135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shoot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710976-38B9-734D-01EC-14180480FE02}"/>
                </a:ext>
              </a:extLst>
            </p:cNvPr>
            <p:cNvCxnSpPr>
              <a:cxnSpLocks/>
              <a:stCxn id="16" idx="0"/>
              <a:endCxn id="14" idx="2"/>
            </p:cNvCxnSpPr>
            <p:nvPr/>
          </p:nvCxnSpPr>
          <p:spPr>
            <a:xfrm flipV="1">
              <a:off x="1929355" y="3081701"/>
              <a:ext cx="303891" cy="58909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DAF154-C86A-A99D-C269-25DEB369F689}"/>
                </a:ext>
              </a:extLst>
            </p:cNvPr>
            <p:cNvSpPr txBox="1"/>
            <p:nvPr/>
          </p:nvSpPr>
          <p:spPr>
            <a:xfrm>
              <a:off x="1622520" y="314765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Hit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4520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68E828E-A0ED-E757-7CD7-9AE45FA0CC45}"/>
              </a:ext>
            </a:extLst>
          </p:cNvPr>
          <p:cNvGrpSpPr/>
          <p:nvPr/>
        </p:nvGrpSpPr>
        <p:grpSpPr>
          <a:xfrm>
            <a:off x="695640" y="1318934"/>
            <a:ext cx="9423260" cy="3143587"/>
            <a:chOff x="695640" y="1318934"/>
            <a:chExt cx="9423260" cy="31435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F092A9-86EA-5CC3-2FCD-1FA444887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640" y="1318934"/>
              <a:ext cx="4711629" cy="31435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4C62BB-13DC-08FC-B2D5-DA7298D6D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7270" y="1318935"/>
              <a:ext cx="4711630" cy="3143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52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0127273-7291-2EA9-CB54-D74BF9BE4668}"/>
              </a:ext>
            </a:extLst>
          </p:cNvPr>
          <p:cNvGrpSpPr/>
          <p:nvPr/>
        </p:nvGrpSpPr>
        <p:grpSpPr>
          <a:xfrm>
            <a:off x="454953" y="1164686"/>
            <a:ext cx="9772485" cy="2809437"/>
            <a:chOff x="454953" y="1164686"/>
            <a:chExt cx="9772485" cy="28094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6084D5-CBCC-6789-B9E7-FB0288EDC7DA}"/>
                </a:ext>
              </a:extLst>
            </p:cNvPr>
            <p:cNvGrpSpPr/>
            <p:nvPr/>
          </p:nvGrpSpPr>
          <p:grpSpPr>
            <a:xfrm>
              <a:off x="454953" y="1164686"/>
              <a:ext cx="3624678" cy="2809437"/>
              <a:chOff x="3048684" y="2421986"/>
              <a:chExt cx="5953956" cy="42296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66F7F3-4C15-8994-FBCE-A8E93FBE5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8684" y="2421986"/>
                <a:ext cx="5953956" cy="422969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E5C229A-9825-1871-7142-E44687A59D41}"/>
                  </a:ext>
                </a:extLst>
              </p:cNvPr>
              <p:cNvSpPr/>
              <p:nvPr/>
            </p:nvSpPr>
            <p:spPr>
              <a:xfrm>
                <a:off x="4703885" y="2778369"/>
                <a:ext cx="2224453" cy="3006969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A3C7DCC-61C1-4031-60E2-5E02D6AF0C9F}"/>
                  </a:ext>
                </a:extLst>
              </p:cNvPr>
              <p:cNvSpPr/>
              <p:nvPr/>
            </p:nvSpPr>
            <p:spPr>
              <a:xfrm>
                <a:off x="7042297" y="4237891"/>
                <a:ext cx="1046285" cy="1266093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BEE65E-B1E9-7518-ECDE-C2ACFEA83ACB}"/>
                  </a:ext>
                </a:extLst>
              </p:cNvPr>
              <p:cNvSpPr txBox="1"/>
              <p:nvPr/>
            </p:nvSpPr>
            <p:spPr>
              <a:xfrm>
                <a:off x="4392742" y="2927838"/>
                <a:ext cx="622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Stick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F142DC-B8BB-F680-71B2-4DCC9E241ED3}"/>
                  </a:ext>
                </a:extLst>
              </p:cNvPr>
              <p:cNvSpPr txBox="1"/>
              <p:nvPr/>
            </p:nvSpPr>
            <p:spPr>
              <a:xfrm>
                <a:off x="8083202" y="4686271"/>
                <a:ext cx="574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Gun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76814E-7078-AA73-7D41-6CAE28F3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6703" y="1164686"/>
              <a:ext cx="6160735" cy="2809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646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2987D9-8973-12BD-0F0A-BC19144C81B7}"/>
              </a:ext>
            </a:extLst>
          </p:cNvPr>
          <p:cNvGrpSpPr/>
          <p:nvPr/>
        </p:nvGrpSpPr>
        <p:grpSpPr>
          <a:xfrm>
            <a:off x="1829368" y="1756410"/>
            <a:ext cx="7311897" cy="3134163"/>
            <a:chOff x="1829368" y="1756410"/>
            <a:chExt cx="7311897" cy="31341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16FF82-D5CC-D21A-7AE3-90D96731D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9368" y="1756411"/>
              <a:ext cx="2343477" cy="31341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D99665-0E9D-10DA-3FDA-C94C4A5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845" y="1756411"/>
              <a:ext cx="2894344" cy="3134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535CB1-8DE4-F369-C533-F57C986C7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188" y="1756410"/>
              <a:ext cx="2074077" cy="313416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F1330D-4A84-B1E4-63B9-06E5AFCB5585}"/>
              </a:ext>
            </a:extLst>
          </p:cNvPr>
          <p:cNvGrpSpPr/>
          <p:nvPr/>
        </p:nvGrpSpPr>
        <p:grpSpPr>
          <a:xfrm>
            <a:off x="5049076" y="5265004"/>
            <a:ext cx="1800132" cy="1292543"/>
            <a:chOff x="5049076" y="5265004"/>
            <a:chExt cx="1800132" cy="12925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C2E1B-9EEA-98AB-DDA0-E6B4B1AB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5265004"/>
              <a:ext cx="753208" cy="129254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E7F923-1904-7290-15BB-F37A6EA2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076" y="5265004"/>
              <a:ext cx="1046924" cy="1292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7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70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9F793AA-C9F1-BB8B-6388-5506A5C29E20}"/>
              </a:ext>
            </a:extLst>
          </p:cNvPr>
          <p:cNvGrpSpPr/>
          <p:nvPr/>
        </p:nvGrpSpPr>
        <p:grpSpPr>
          <a:xfrm>
            <a:off x="1766687" y="385337"/>
            <a:ext cx="10050175" cy="6087325"/>
            <a:chOff x="1766687" y="385337"/>
            <a:chExt cx="10050175" cy="60873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AFB7A7-E1CF-CA1A-E843-4B82160C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6687" y="385337"/>
              <a:ext cx="4525006" cy="32294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C029EE-6F14-CF1D-BE86-EDBD47BA6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8624" y="385337"/>
              <a:ext cx="4639322" cy="60873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974A24-A5F8-6A2D-443B-AEDE37EE1E40}"/>
                </a:ext>
              </a:extLst>
            </p:cNvPr>
            <p:cNvSpPr txBox="1"/>
            <p:nvPr/>
          </p:nvSpPr>
          <p:spPr>
            <a:xfrm>
              <a:off x="1766687" y="3614763"/>
              <a:ext cx="424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Create 3D cube =&gt; Drag and drop video clip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791EE5-C1A9-C5C2-A039-4E19ECCF9C52}"/>
                </a:ext>
              </a:extLst>
            </p:cNvPr>
            <p:cNvSpPr/>
            <p:nvPr/>
          </p:nvSpPr>
          <p:spPr>
            <a:xfrm>
              <a:off x="8663354" y="914400"/>
              <a:ext cx="3153508" cy="1063869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5FA71DB-99DC-2C60-96EF-2AB2E1E00028}"/>
                </a:ext>
              </a:extLst>
            </p:cNvPr>
            <p:cNvCxnSpPr>
              <a:cxnSpLocks/>
              <a:stCxn id="13" idx="0"/>
              <a:endCxn id="11" idx="4"/>
            </p:cNvCxnSpPr>
            <p:nvPr/>
          </p:nvCxnSpPr>
          <p:spPr>
            <a:xfrm flipV="1">
              <a:off x="9708174" y="1978269"/>
              <a:ext cx="531934" cy="698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B22A20-E424-83F5-4024-6323E673F6F2}"/>
                </a:ext>
              </a:extLst>
            </p:cNvPr>
            <p:cNvSpPr txBox="1"/>
            <p:nvPr/>
          </p:nvSpPr>
          <p:spPr>
            <a:xfrm>
              <a:off x="8742486" y="2676946"/>
              <a:ext cx="1931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FF00"/>
                  </a:solidFill>
                </a:rPr>
                <a:t>Transparent setup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ED4830-64CB-08F1-C0D8-012E2775B4D6}"/>
                </a:ext>
              </a:extLst>
            </p:cNvPr>
            <p:cNvSpPr txBox="1"/>
            <p:nvPr/>
          </p:nvSpPr>
          <p:spPr>
            <a:xfrm>
              <a:off x="3851255" y="5354514"/>
              <a:ext cx="32573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Add material to 3D cube</a:t>
              </a:r>
              <a:br>
                <a:rPr lang="en-CA" dirty="0"/>
              </a:br>
              <a:r>
                <a:rPr lang="en-CA" dirty="0"/>
                <a:t>for controlling color and shading 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4E926A3-667A-5B33-ED3F-1B988DF20694}"/>
                </a:ext>
              </a:extLst>
            </p:cNvPr>
            <p:cNvSpPr/>
            <p:nvPr/>
          </p:nvSpPr>
          <p:spPr>
            <a:xfrm>
              <a:off x="3425620" y="677008"/>
              <a:ext cx="2045963" cy="395654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23555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F7C2C40-4532-B9CD-79CA-DE29887B8513}"/>
              </a:ext>
            </a:extLst>
          </p:cNvPr>
          <p:cNvGrpSpPr/>
          <p:nvPr/>
        </p:nvGrpSpPr>
        <p:grpSpPr>
          <a:xfrm>
            <a:off x="863164" y="1353824"/>
            <a:ext cx="9403270" cy="3209630"/>
            <a:chOff x="863164" y="1353824"/>
            <a:chExt cx="9403270" cy="32096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B6BFBB-EF48-4124-742E-8CEEBF606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164" y="1353824"/>
              <a:ext cx="4486901" cy="27435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7774A3-3DDC-8A0F-5FC4-402A890BF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41"/>
            <a:stretch/>
          </p:blipFill>
          <p:spPr>
            <a:xfrm>
              <a:off x="5741428" y="1353824"/>
              <a:ext cx="4525006" cy="27435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B5FDC7-488A-60F8-1E5B-27636643DD89}"/>
                </a:ext>
              </a:extLst>
            </p:cNvPr>
            <p:cNvSpPr txBox="1"/>
            <p:nvPr/>
          </p:nvSpPr>
          <p:spPr>
            <a:xfrm>
              <a:off x="1582616" y="4194122"/>
              <a:ext cx="2891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Button colors for male singer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406C52-E2BC-B9F2-CB55-1415320CF782}"/>
                </a:ext>
              </a:extLst>
            </p:cNvPr>
            <p:cNvSpPr txBox="1"/>
            <p:nvPr/>
          </p:nvSpPr>
          <p:spPr>
            <a:xfrm>
              <a:off x="6558150" y="4194122"/>
              <a:ext cx="3071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Button colors for female singer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E60DF7B-965F-D543-DB10-BC07081E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955" y="5189959"/>
            <a:ext cx="3115110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4A04B0C-E705-1DBC-1A87-2D46A456BD79}"/>
              </a:ext>
            </a:extLst>
          </p:cNvPr>
          <p:cNvGrpSpPr/>
          <p:nvPr/>
        </p:nvGrpSpPr>
        <p:grpSpPr>
          <a:xfrm>
            <a:off x="915920" y="831235"/>
            <a:ext cx="9387205" cy="4056589"/>
            <a:chOff x="915920" y="831235"/>
            <a:chExt cx="9387205" cy="40565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78A748-0CB2-A46B-A4C4-86CB948D2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920" y="876319"/>
              <a:ext cx="3130280" cy="34758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4ED614-BCC1-A896-0EBE-E491522AD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0246" y="1657963"/>
              <a:ext cx="4534533" cy="18481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237795-2953-025F-02EE-5D35B8EFF7BB}"/>
                </a:ext>
              </a:extLst>
            </p:cNvPr>
            <p:cNvSpPr txBox="1"/>
            <p:nvPr/>
          </p:nvSpPr>
          <p:spPr>
            <a:xfrm>
              <a:off x="1422885" y="4352192"/>
              <a:ext cx="2116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Determine ray width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D0799F-E233-F77C-3C56-355F89850EE9}"/>
                </a:ext>
              </a:extLst>
            </p:cNvPr>
            <p:cNvSpPr txBox="1"/>
            <p:nvPr/>
          </p:nvSpPr>
          <p:spPr>
            <a:xfrm>
              <a:off x="4360985" y="3691553"/>
              <a:ext cx="5708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Button =&gt; Change Text(TMP) to ‘Clicked’ =&gt; Scene ‘Level3’ 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8177CD7-09FD-DFD1-3C14-F180C6123836}"/>
                </a:ext>
              </a:extLst>
            </p:cNvPr>
            <p:cNvSpPr/>
            <p:nvPr/>
          </p:nvSpPr>
          <p:spPr>
            <a:xfrm>
              <a:off x="6787663" y="2074985"/>
              <a:ext cx="2549770" cy="20222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5403934-4190-886D-51E6-48A32E8ADB37}"/>
                </a:ext>
              </a:extLst>
            </p:cNvPr>
            <p:cNvSpPr/>
            <p:nvPr/>
          </p:nvSpPr>
          <p:spPr>
            <a:xfrm>
              <a:off x="6787663" y="3050947"/>
              <a:ext cx="2549770" cy="16703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651EA3-E3B9-A672-9E41-B8B35469C968}"/>
                </a:ext>
              </a:extLst>
            </p:cNvPr>
            <p:cNvSpPr/>
            <p:nvPr/>
          </p:nvSpPr>
          <p:spPr>
            <a:xfrm>
              <a:off x="6787663" y="2674331"/>
              <a:ext cx="2549770" cy="16560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5C778CB-46B8-61EA-421A-BC973DC3297D}"/>
                </a:ext>
              </a:extLst>
            </p:cNvPr>
            <p:cNvSpPr/>
            <p:nvPr/>
          </p:nvSpPr>
          <p:spPr>
            <a:xfrm>
              <a:off x="6787663" y="2277208"/>
              <a:ext cx="2549770" cy="202223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DB9BD6-61AD-1D3E-0418-1FCC27884CE0}"/>
                </a:ext>
              </a:extLst>
            </p:cNvPr>
            <p:cNvSpPr/>
            <p:nvPr/>
          </p:nvSpPr>
          <p:spPr>
            <a:xfrm>
              <a:off x="6787663" y="3234098"/>
              <a:ext cx="2549770" cy="212503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E68AFF-CB84-6E6B-11F0-B233B0A6F54C}"/>
                </a:ext>
              </a:extLst>
            </p:cNvPr>
            <p:cNvSpPr/>
            <p:nvPr/>
          </p:nvSpPr>
          <p:spPr>
            <a:xfrm>
              <a:off x="6787663" y="2878006"/>
              <a:ext cx="2549770" cy="156827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921745-3370-2146-3966-2FDC9D9D530E}"/>
                </a:ext>
              </a:extLst>
            </p:cNvPr>
            <p:cNvSpPr txBox="1"/>
            <p:nvPr/>
          </p:nvSpPr>
          <p:spPr>
            <a:xfrm>
              <a:off x="4360985" y="4108575"/>
              <a:ext cx="5942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Button3 =&gt; Change Text3(TMP) to ‘Clicked’ =&gt; Scene ‘Level4’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C91223-9D42-2082-1312-CF4C6F273988}"/>
                </a:ext>
              </a:extLst>
            </p:cNvPr>
            <p:cNvSpPr txBox="1"/>
            <p:nvPr/>
          </p:nvSpPr>
          <p:spPr>
            <a:xfrm>
              <a:off x="5706780" y="831235"/>
              <a:ext cx="1151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for 6band 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47F821A-0AD0-020B-7CB4-15530A2FA225}"/>
                </a:ext>
              </a:extLst>
            </p:cNvPr>
            <p:cNvSpPr/>
            <p:nvPr/>
          </p:nvSpPr>
          <p:spPr>
            <a:xfrm>
              <a:off x="4900246" y="1161410"/>
              <a:ext cx="550985" cy="225669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F2EB9E-60E7-AC3E-9C14-F8A96C034856}"/>
                </a:ext>
              </a:extLst>
            </p:cNvPr>
            <p:cNvSpPr txBox="1"/>
            <p:nvPr/>
          </p:nvSpPr>
          <p:spPr>
            <a:xfrm>
              <a:off x="5706780" y="1075371"/>
              <a:ext cx="938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for </a:t>
              </a:r>
              <a:r>
                <a:rPr lang="en-CA" dirty="0" err="1"/>
                <a:t>Viviz</a:t>
              </a:r>
              <a:endParaRPr lang="en-CA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0BB6229-AAC6-26CE-2698-E1881F961571}"/>
                </a:ext>
              </a:extLst>
            </p:cNvPr>
            <p:cNvSpPr/>
            <p:nvPr/>
          </p:nvSpPr>
          <p:spPr>
            <a:xfrm>
              <a:off x="4900246" y="890526"/>
              <a:ext cx="550985" cy="22319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8FE5B0-6F0C-D78D-9730-859D15A1DADB}"/>
                </a:ext>
              </a:extLst>
            </p:cNvPr>
            <p:cNvSpPr txBox="1"/>
            <p:nvPr/>
          </p:nvSpPr>
          <p:spPr>
            <a:xfrm>
              <a:off x="4360985" y="4518492"/>
              <a:ext cx="3376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Script was attached at </a:t>
              </a:r>
              <a:r>
                <a:rPr lang="en-CA" b="1" dirty="0"/>
                <a:t>Appendix 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3A978A-1B16-3600-C213-42A2D4D446A0}"/>
              </a:ext>
            </a:extLst>
          </p:cNvPr>
          <p:cNvGrpSpPr/>
          <p:nvPr/>
        </p:nvGrpSpPr>
        <p:grpSpPr>
          <a:xfrm>
            <a:off x="1605108" y="5407733"/>
            <a:ext cx="6671897" cy="1196271"/>
            <a:chOff x="1605108" y="5407733"/>
            <a:chExt cx="6671897" cy="11962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2617F44-41D6-3A9B-6DA9-B576D7AA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108" y="5407733"/>
              <a:ext cx="3126105" cy="77279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7FF3A2-5C99-FFAE-13A5-E1BD7A0A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0246" y="5407733"/>
              <a:ext cx="3376759" cy="77867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C54E17-6598-9EAE-6397-F19DB6855330}"/>
                </a:ext>
              </a:extLst>
            </p:cNvPr>
            <p:cNvSpPr txBox="1"/>
            <p:nvPr/>
          </p:nvSpPr>
          <p:spPr>
            <a:xfrm>
              <a:off x="1823977" y="6234672"/>
              <a:ext cx="2688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Run Text if 6band was shot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F53F1-0990-A881-1BDB-B2042460AE05}"/>
                </a:ext>
              </a:extLst>
            </p:cNvPr>
            <p:cNvSpPr txBox="1"/>
            <p:nvPr/>
          </p:nvSpPr>
          <p:spPr>
            <a:xfrm>
              <a:off x="5244442" y="6234672"/>
              <a:ext cx="2645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Run Text2 if </a:t>
              </a:r>
              <a:r>
                <a:rPr lang="en-CA" dirty="0" err="1"/>
                <a:t>Viviz</a:t>
              </a:r>
              <a:r>
                <a:rPr lang="en-CA" dirty="0"/>
                <a:t> was shot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18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28AC5-A9EF-242F-7B61-971DF035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0" y="5522270"/>
            <a:ext cx="4140032" cy="125740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5A1FCB2-F322-6AD7-05D6-057CC0A73AA6}"/>
              </a:ext>
            </a:extLst>
          </p:cNvPr>
          <p:cNvGrpSpPr/>
          <p:nvPr/>
        </p:nvGrpSpPr>
        <p:grpSpPr>
          <a:xfrm>
            <a:off x="1708623" y="272562"/>
            <a:ext cx="9558669" cy="4836575"/>
            <a:chOff x="1708623" y="272562"/>
            <a:chExt cx="9558669" cy="4836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5B875-059E-CBD5-6B96-50DCF5FC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8623" y="272562"/>
              <a:ext cx="3519504" cy="483657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166ACF-3AD2-5862-AE6A-3EED173EF1E1}"/>
                </a:ext>
              </a:extLst>
            </p:cNvPr>
            <p:cNvSpPr/>
            <p:nvPr/>
          </p:nvSpPr>
          <p:spPr>
            <a:xfrm>
              <a:off x="1784839" y="756943"/>
              <a:ext cx="1925515" cy="2549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4A9610-A77D-9FCA-F0CE-A04B098FC3EA}"/>
                </a:ext>
              </a:extLst>
            </p:cNvPr>
            <p:cNvSpPr txBox="1"/>
            <p:nvPr/>
          </p:nvSpPr>
          <p:spPr>
            <a:xfrm>
              <a:off x="3710354" y="1011920"/>
              <a:ext cx="1381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rgbClr val="FFFF00"/>
                  </a:solidFill>
                </a:rPr>
                <a:t>Initialize text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2F081D-C762-6C13-19E7-987F0F03C7DC}"/>
                </a:ext>
              </a:extLst>
            </p:cNvPr>
            <p:cNvCxnSpPr>
              <a:endCxn id="8" idx="4"/>
            </p:cNvCxnSpPr>
            <p:nvPr/>
          </p:nvCxnSpPr>
          <p:spPr>
            <a:xfrm flipH="1" flipV="1">
              <a:off x="2747597" y="1011920"/>
              <a:ext cx="962757" cy="211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85E214-A092-1A53-75A5-FFFDEEA6F303}"/>
                </a:ext>
              </a:extLst>
            </p:cNvPr>
            <p:cNvSpPr/>
            <p:nvPr/>
          </p:nvSpPr>
          <p:spPr>
            <a:xfrm>
              <a:off x="2963008" y="2093375"/>
              <a:ext cx="527538" cy="3165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6913F30-A3B7-7A89-108B-F29B473FBF4B}"/>
                </a:ext>
              </a:extLst>
            </p:cNvPr>
            <p:cNvCxnSpPr>
              <a:cxnSpLocks/>
              <a:stCxn id="17" idx="1"/>
              <a:endCxn id="13" idx="6"/>
            </p:cNvCxnSpPr>
            <p:nvPr/>
          </p:nvCxnSpPr>
          <p:spPr>
            <a:xfrm flipH="1">
              <a:off x="3490546" y="2225231"/>
              <a:ext cx="344296" cy="26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3CBFE9-B7DA-F59F-8F58-4000E2F17433}"/>
                </a:ext>
              </a:extLst>
            </p:cNvPr>
            <p:cNvSpPr txBox="1"/>
            <p:nvPr/>
          </p:nvSpPr>
          <p:spPr>
            <a:xfrm>
              <a:off x="3834842" y="2040565"/>
              <a:ext cx="2985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Font size changes dynamically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97B967A-B450-CB77-074D-29B151629A82}"/>
                </a:ext>
              </a:extLst>
            </p:cNvPr>
            <p:cNvSpPr/>
            <p:nvPr/>
          </p:nvSpPr>
          <p:spPr>
            <a:xfrm>
              <a:off x="2963008" y="3095615"/>
              <a:ext cx="1336432" cy="514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EB2BBC-1064-880E-53F9-3B1ED76D8997}"/>
                </a:ext>
              </a:extLst>
            </p:cNvPr>
            <p:cNvSpPr txBox="1"/>
            <p:nvPr/>
          </p:nvSpPr>
          <p:spPr>
            <a:xfrm>
              <a:off x="4299440" y="3491324"/>
              <a:ext cx="287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Use gradation for text color 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8CB00C0-BCFD-B7BD-220C-626E752F00C8}"/>
                </a:ext>
              </a:extLst>
            </p:cNvPr>
            <p:cNvCxnSpPr>
              <a:cxnSpLocks/>
              <a:stCxn id="24" idx="1"/>
              <a:endCxn id="23" idx="4"/>
            </p:cNvCxnSpPr>
            <p:nvPr/>
          </p:nvCxnSpPr>
          <p:spPr>
            <a:xfrm flipH="1" flipV="1">
              <a:off x="3631224" y="3609921"/>
              <a:ext cx="668216" cy="66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D7FC79-0F41-DCAA-B948-F73C406ED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875" y="1915715"/>
              <a:ext cx="4303417" cy="67184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20DF76-655C-21C4-73D2-D8E31887C39C}"/>
                </a:ext>
              </a:extLst>
            </p:cNvPr>
            <p:cNvSpPr txBox="1"/>
            <p:nvPr/>
          </p:nvSpPr>
          <p:spPr>
            <a:xfrm>
              <a:off x="7568312" y="2587556"/>
              <a:ext cx="3263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delays to words and phrases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25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DFA3C-567E-71AD-0513-2E0CD653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91" y="1091865"/>
            <a:ext cx="4280710" cy="28213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4BFA828-A0E4-75FD-9FFE-D56916EA7DBB}"/>
              </a:ext>
            </a:extLst>
          </p:cNvPr>
          <p:cNvSpPr/>
          <p:nvPr/>
        </p:nvSpPr>
        <p:spPr>
          <a:xfrm>
            <a:off x="1485900" y="1266092"/>
            <a:ext cx="3763108" cy="30773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6D2C98-24E2-E657-05CA-00A32125504A}"/>
              </a:ext>
            </a:extLst>
          </p:cNvPr>
          <p:cNvSpPr/>
          <p:nvPr/>
        </p:nvSpPr>
        <p:spPr>
          <a:xfrm>
            <a:off x="4492868" y="2092568"/>
            <a:ext cx="764933" cy="73855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CAC0E-8248-801A-33CB-C07BD8CAEA78}"/>
              </a:ext>
            </a:extLst>
          </p:cNvPr>
          <p:cNvSpPr txBox="1"/>
          <p:nvPr/>
        </p:nvSpPr>
        <p:spPr>
          <a:xfrm>
            <a:off x="1239715" y="2374200"/>
            <a:ext cx="2338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Add concert hall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826F98-1398-D76B-02DA-3E1BAAD12775}"/>
              </a:ext>
            </a:extLst>
          </p:cNvPr>
          <p:cNvCxnSpPr>
            <a:stCxn id="8" idx="3"/>
            <a:endCxn id="7" idx="2"/>
          </p:cNvCxnSpPr>
          <p:nvPr/>
        </p:nvCxnSpPr>
        <p:spPr>
          <a:xfrm flipV="1">
            <a:off x="3578176" y="2461846"/>
            <a:ext cx="914692" cy="9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3E1DDFC-5519-B8AF-80F2-E02A8DC8DFE7}"/>
              </a:ext>
            </a:extLst>
          </p:cNvPr>
          <p:cNvSpPr/>
          <p:nvPr/>
        </p:nvSpPr>
        <p:spPr>
          <a:xfrm>
            <a:off x="5424853" y="1345223"/>
            <a:ext cx="2734409" cy="22332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Drag and drop</a:t>
            </a:r>
          </a:p>
          <a:p>
            <a:pPr algn="ctr"/>
            <a:r>
              <a:rPr lang="en-CA" dirty="0"/>
              <a:t>to Scene background</a:t>
            </a:r>
          </a:p>
        </p:txBody>
      </p:sp>
    </p:spTree>
    <p:extLst>
      <p:ext uri="{BB962C8B-B14F-4D97-AF65-F5344CB8AC3E}">
        <p14:creationId xmlns:p14="http://schemas.microsoft.com/office/powerpoint/2010/main" val="387789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8C2CA0-FE60-C2A6-66DB-25FA65F41FF3}"/>
              </a:ext>
            </a:extLst>
          </p:cNvPr>
          <p:cNvGrpSpPr/>
          <p:nvPr/>
        </p:nvGrpSpPr>
        <p:grpSpPr>
          <a:xfrm>
            <a:off x="1266706" y="470577"/>
            <a:ext cx="9459090" cy="5319028"/>
            <a:chOff x="1266706" y="470577"/>
            <a:chExt cx="9459090" cy="53190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8BC392-B48B-4D62-973E-F24E1AC0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6706" y="470577"/>
              <a:ext cx="4156025" cy="5319028"/>
            </a:xfrm>
            <a:prstGeom prst="rect">
              <a:avLst/>
            </a:prstGeom>
          </p:spPr>
        </p:pic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9954C3E8-FBB1-E48E-5075-AF6E2B06C6BB}"/>
                </a:ext>
              </a:extLst>
            </p:cNvPr>
            <p:cNvSpPr/>
            <p:nvPr/>
          </p:nvSpPr>
          <p:spPr>
            <a:xfrm>
              <a:off x="5467651" y="967154"/>
              <a:ext cx="203387" cy="738554"/>
            </a:xfrm>
            <a:prstGeom prst="rightBracket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FD3544-0262-7D2F-69B6-139E9C050ED3}"/>
                </a:ext>
              </a:extLst>
            </p:cNvPr>
            <p:cNvSpPr txBox="1"/>
            <p:nvPr/>
          </p:nvSpPr>
          <p:spPr>
            <a:xfrm>
              <a:off x="5671038" y="1151765"/>
              <a:ext cx="1220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Positioning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A50FC3-99B7-A2EC-B68D-3D9031143D5C}"/>
                </a:ext>
              </a:extLst>
            </p:cNvPr>
            <p:cNvSpPr txBox="1"/>
            <p:nvPr/>
          </p:nvSpPr>
          <p:spPr>
            <a:xfrm>
              <a:off x="3157957" y="3226722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Add music video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6CEFEDC-8795-3CBB-EEE3-77295C4790DD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V="1">
              <a:off x="4022938" y="2971800"/>
              <a:ext cx="166597" cy="254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E05DFD-3F6F-774E-4A6B-93272CDEA038}"/>
                </a:ext>
              </a:extLst>
            </p:cNvPr>
            <p:cNvSpPr/>
            <p:nvPr/>
          </p:nvSpPr>
          <p:spPr>
            <a:xfrm>
              <a:off x="2769577" y="2347546"/>
              <a:ext cx="2839915" cy="6242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15A3C-4D69-F822-3389-E41A32A61620}"/>
                </a:ext>
              </a:extLst>
            </p:cNvPr>
            <p:cNvSpPr txBox="1"/>
            <p:nvPr/>
          </p:nvSpPr>
          <p:spPr>
            <a:xfrm>
              <a:off x="5671038" y="5336903"/>
              <a:ext cx="1343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Screen color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E0B556C-1DB6-F030-BE9B-CF7A391EC700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1907931" y="5495192"/>
              <a:ext cx="3763107" cy="263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D73712F-D4C5-5E40-5B1B-C0CDED4D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441884"/>
              <a:ext cx="4629796" cy="2572109"/>
            </a:xfrm>
            <a:prstGeom prst="rect">
              <a:avLst/>
            </a:prstGeom>
          </p:spPr>
        </p:pic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E8663D2-07BF-F3C6-87CC-6599C549D0F0}"/>
                </a:ext>
              </a:extLst>
            </p:cNvPr>
            <p:cNvCxnSpPr>
              <a:stCxn id="17" idx="2"/>
              <a:endCxn id="13" idx="3"/>
            </p:cNvCxnSpPr>
            <p:nvPr/>
          </p:nvCxnSpPr>
          <p:spPr>
            <a:xfrm rot="5400000">
              <a:off x="7458935" y="4569606"/>
              <a:ext cx="507576" cy="139635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4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FFD4AB0-941A-546D-87A5-0B68DB3415DD}"/>
              </a:ext>
            </a:extLst>
          </p:cNvPr>
          <p:cNvGrpSpPr/>
          <p:nvPr/>
        </p:nvGrpSpPr>
        <p:grpSpPr>
          <a:xfrm>
            <a:off x="1392889" y="415903"/>
            <a:ext cx="8885760" cy="3101020"/>
            <a:chOff x="496073" y="1031365"/>
            <a:chExt cx="8885760" cy="3101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1015FB-EF90-9877-1349-70456A09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073" y="1031365"/>
              <a:ext cx="3790997" cy="31010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1EE5D-73D8-0EC2-4299-3465622ACCA7}"/>
                </a:ext>
              </a:extLst>
            </p:cNvPr>
            <p:cNvSpPr txBox="1"/>
            <p:nvPr/>
          </p:nvSpPr>
          <p:spPr>
            <a:xfrm>
              <a:off x="5064369" y="2118946"/>
              <a:ext cx="4317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box collider to make falling objects stop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BE33D3-4271-E6D1-C62E-E963CC62DEFB}"/>
                </a:ext>
              </a:extLst>
            </p:cNvPr>
            <p:cNvSpPr txBox="1"/>
            <p:nvPr/>
          </p:nvSpPr>
          <p:spPr>
            <a:xfrm>
              <a:off x="5064369" y="3420208"/>
              <a:ext cx="3427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Add transparent color to the plane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3F8C88-47D5-3806-AE8C-C5A579501AD6}"/>
                </a:ext>
              </a:extLst>
            </p:cNvPr>
            <p:cNvCxnSpPr>
              <a:stCxn id="6" idx="1"/>
              <a:endCxn id="5" idx="3"/>
            </p:cNvCxnSpPr>
            <p:nvPr/>
          </p:nvCxnSpPr>
          <p:spPr>
            <a:xfrm flipH="1">
              <a:off x="4287070" y="2303612"/>
              <a:ext cx="777299" cy="278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FE93DA-D70A-8545-7898-6BB3D4D6FE80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4287070" y="3604874"/>
              <a:ext cx="777299" cy="249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013DC6-29A5-0002-8DAA-2DDBCE30CDDE}"/>
              </a:ext>
            </a:extLst>
          </p:cNvPr>
          <p:cNvGrpSpPr/>
          <p:nvPr/>
        </p:nvGrpSpPr>
        <p:grpSpPr>
          <a:xfrm>
            <a:off x="1144950" y="3886811"/>
            <a:ext cx="7336971" cy="2555286"/>
            <a:chOff x="1144950" y="3886811"/>
            <a:chExt cx="7336971" cy="25552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C24AE1-2F13-CE9A-BCBF-65FD7F986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4950" y="3886811"/>
              <a:ext cx="3943141" cy="2555286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FB56458-D15F-19BC-441F-36C05E3B25F8}"/>
                </a:ext>
              </a:extLst>
            </p:cNvPr>
            <p:cNvSpPr/>
            <p:nvPr/>
          </p:nvSpPr>
          <p:spPr>
            <a:xfrm>
              <a:off x="2690447" y="5606772"/>
              <a:ext cx="2294792" cy="615463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1CDED1-82CB-0E13-7A2F-68F776043989}"/>
                </a:ext>
              </a:extLst>
            </p:cNvPr>
            <p:cNvSpPr txBox="1"/>
            <p:nvPr/>
          </p:nvSpPr>
          <p:spPr>
            <a:xfrm>
              <a:off x="5762538" y="5533292"/>
              <a:ext cx="2616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Add fruits to be spawned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6580E4-27C3-A9BD-662B-C0698C0564A4}"/>
                </a:ext>
              </a:extLst>
            </p:cNvPr>
            <p:cNvCxnSpPr>
              <a:cxnSpLocks/>
              <a:stCxn id="16" idx="1"/>
              <a:endCxn id="15" idx="3"/>
            </p:cNvCxnSpPr>
            <p:nvPr/>
          </p:nvCxnSpPr>
          <p:spPr>
            <a:xfrm flipH="1">
              <a:off x="4985239" y="5717958"/>
              <a:ext cx="777299" cy="196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F5979-21D7-8411-83AD-51CB38102ED0}"/>
                </a:ext>
              </a:extLst>
            </p:cNvPr>
            <p:cNvSpPr txBox="1"/>
            <p:nvPr/>
          </p:nvSpPr>
          <p:spPr>
            <a:xfrm>
              <a:off x="5865390" y="4650550"/>
              <a:ext cx="2616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Add script to spawn fruits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A077CC-F1AC-CA33-106D-2CE7AC9F32EC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5088091" y="4835216"/>
              <a:ext cx="777299" cy="519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9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339</Words>
  <Application>Microsoft Office PowerPoint</Application>
  <PresentationFormat>Widescreen</PresentationFormat>
  <Paragraphs>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Hoon Seok Kim</dc:creator>
  <cp:lastModifiedBy>Hoon Seok Kim</cp:lastModifiedBy>
  <cp:revision>7</cp:revision>
  <dcterms:created xsi:type="dcterms:W3CDTF">2023-04-11T21:30:48Z</dcterms:created>
  <dcterms:modified xsi:type="dcterms:W3CDTF">2023-04-13T02:55:45Z</dcterms:modified>
</cp:coreProperties>
</file>